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D248A5-A07E-453F-8CDB-158A9BC95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7" y="795337"/>
            <a:ext cx="621982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14</cp:revision>
  <dcterms:created xsi:type="dcterms:W3CDTF">2020-04-17T09:27:58Z</dcterms:created>
  <dcterms:modified xsi:type="dcterms:W3CDTF">2020-05-02T05:59:22Z</dcterms:modified>
</cp:coreProperties>
</file>